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66" r:id="rId2"/>
    <p:sldId id="319" r:id="rId3"/>
    <p:sldId id="354" r:id="rId4"/>
    <p:sldId id="359" r:id="rId5"/>
    <p:sldId id="360" r:id="rId6"/>
    <p:sldId id="361" r:id="rId7"/>
    <p:sldId id="362" r:id="rId8"/>
    <p:sldId id="363" r:id="rId9"/>
    <p:sldId id="36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44C7A-0840-41F0-82F9-5D62227B7883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1FA70-AF1F-44ED-9441-78A2F8729C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3890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7">
            <a:extLst>
              <a:ext uri="{FF2B5EF4-FFF2-40B4-BE49-F238E27FC236}">
                <a16:creationId xmlns:a16="http://schemas.microsoft.com/office/drawing/2014/main" id="{857ABA57-0A4F-44D4-AFEB-CC0228B751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8BDF9A-211E-4226-A162-27E0419777A7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4435" name="Rectangle 2">
            <a:extLst>
              <a:ext uri="{FF2B5EF4-FFF2-40B4-BE49-F238E27FC236}">
                <a16:creationId xmlns:a16="http://schemas.microsoft.com/office/drawing/2014/main" id="{9E49BB12-851F-465C-8C87-A410DFA3CF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6" name="Rectangle 3">
            <a:extLst>
              <a:ext uri="{FF2B5EF4-FFF2-40B4-BE49-F238E27FC236}">
                <a16:creationId xmlns:a16="http://schemas.microsoft.com/office/drawing/2014/main" id="{5F263175-334D-48AB-89DE-16DE0AF58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07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>
            <a:extLst>
              <a:ext uri="{FF2B5EF4-FFF2-40B4-BE49-F238E27FC236}">
                <a16:creationId xmlns:a16="http://schemas.microsoft.com/office/drawing/2014/main" id="{D7B832FC-6572-4AE4-ABC2-7C0A25EFAB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818F58-FAC8-4353-BDE8-9568CC84505C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483" name="Rectangle 2">
            <a:extLst>
              <a:ext uri="{FF2B5EF4-FFF2-40B4-BE49-F238E27FC236}">
                <a16:creationId xmlns:a16="http://schemas.microsoft.com/office/drawing/2014/main" id="{F9F4B79D-7FC5-4C77-9480-76CB42BC48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>
            <a:extLst>
              <a:ext uri="{FF2B5EF4-FFF2-40B4-BE49-F238E27FC236}">
                <a16:creationId xmlns:a16="http://schemas.microsoft.com/office/drawing/2014/main" id="{7C83F5CD-EAE5-411E-85C9-CE444E483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65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7">
            <a:extLst>
              <a:ext uri="{FF2B5EF4-FFF2-40B4-BE49-F238E27FC236}">
                <a16:creationId xmlns:a16="http://schemas.microsoft.com/office/drawing/2014/main" id="{60290282-4647-4B91-8892-B1A9EF40FA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37B64D-228C-4EFE-AA8C-36177A4D1D37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8531" name="Rectangle 2">
            <a:extLst>
              <a:ext uri="{FF2B5EF4-FFF2-40B4-BE49-F238E27FC236}">
                <a16:creationId xmlns:a16="http://schemas.microsoft.com/office/drawing/2014/main" id="{78A4455E-B796-4A6E-B9BF-E92CFC7923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2" name="Rectangle 3">
            <a:extLst>
              <a:ext uri="{FF2B5EF4-FFF2-40B4-BE49-F238E27FC236}">
                <a16:creationId xmlns:a16="http://schemas.microsoft.com/office/drawing/2014/main" id="{082D49AF-2EE5-42E1-B49F-A12ADF57A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09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>
            <a:extLst>
              <a:ext uri="{FF2B5EF4-FFF2-40B4-BE49-F238E27FC236}">
                <a16:creationId xmlns:a16="http://schemas.microsoft.com/office/drawing/2014/main" id="{F8DAA6D3-48F0-4C23-B41D-F7F79175AE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70613C-2C76-466B-9466-04029CB26754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0579" name="Rectangle 2">
            <a:extLst>
              <a:ext uri="{FF2B5EF4-FFF2-40B4-BE49-F238E27FC236}">
                <a16:creationId xmlns:a16="http://schemas.microsoft.com/office/drawing/2014/main" id="{56AA7F62-187B-48CE-8683-F9C29B6690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>
            <a:extLst>
              <a:ext uri="{FF2B5EF4-FFF2-40B4-BE49-F238E27FC236}">
                <a16:creationId xmlns:a16="http://schemas.microsoft.com/office/drawing/2014/main" id="{606C0A8F-6357-48E6-A5B4-B8D932B52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99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>
            <a:extLst>
              <a:ext uri="{FF2B5EF4-FFF2-40B4-BE49-F238E27FC236}">
                <a16:creationId xmlns:a16="http://schemas.microsoft.com/office/drawing/2014/main" id="{846D8952-2A4F-470C-B9F8-A2CCD239D6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0B4B94-A6E9-4FBA-8B58-52400AB96B6B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2627" name="Rectangle 2">
            <a:extLst>
              <a:ext uri="{FF2B5EF4-FFF2-40B4-BE49-F238E27FC236}">
                <a16:creationId xmlns:a16="http://schemas.microsoft.com/office/drawing/2014/main" id="{82A0523C-1774-4BB5-9005-113F752DD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>
            <a:extLst>
              <a:ext uri="{FF2B5EF4-FFF2-40B4-BE49-F238E27FC236}">
                <a16:creationId xmlns:a16="http://schemas.microsoft.com/office/drawing/2014/main" id="{C77050F9-8177-4FC7-807D-45C3487CB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81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7">
            <a:extLst>
              <a:ext uri="{FF2B5EF4-FFF2-40B4-BE49-F238E27FC236}">
                <a16:creationId xmlns:a16="http://schemas.microsoft.com/office/drawing/2014/main" id="{76BE3124-607C-4D66-98A6-5443B556B2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E11EC4-EBD8-4146-9C1E-A52F7F823AD1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4675" name="Rectangle 2">
            <a:extLst>
              <a:ext uri="{FF2B5EF4-FFF2-40B4-BE49-F238E27FC236}">
                <a16:creationId xmlns:a16="http://schemas.microsoft.com/office/drawing/2014/main" id="{73CC705A-DC8C-4353-B6E7-647E97B178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6" name="Rectangle 3">
            <a:extLst>
              <a:ext uri="{FF2B5EF4-FFF2-40B4-BE49-F238E27FC236}">
                <a16:creationId xmlns:a16="http://schemas.microsoft.com/office/drawing/2014/main" id="{42F445C7-02DD-4B40-B824-CE24CC73A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116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7">
            <a:extLst>
              <a:ext uri="{FF2B5EF4-FFF2-40B4-BE49-F238E27FC236}">
                <a16:creationId xmlns:a16="http://schemas.microsoft.com/office/drawing/2014/main" id="{531A3467-4B8F-4AFE-A3A5-0E0BB065CA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A49DD0-6A0D-41C9-8857-6B8716D102DF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6723" name="Rectangle 2">
            <a:extLst>
              <a:ext uri="{FF2B5EF4-FFF2-40B4-BE49-F238E27FC236}">
                <a16:creationId xmlns:a16="http://schemas.microsoft.com/office/drawing/2014/main" id="{AC83AE5E-F4D0-4500-B610-DE67786502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4" name="Rectangle 3">
            <a:extLst>
              <a:ext uri="{FF2B5EF4-FFF2-40B4-BE49-F238E27FC236}">
                <a16:creationId xmlns:a16="http://schemas.microsoft.com/office/drawing/2014/main" id="{4BDF7845-EB18-4487-AA70-67F45EC0E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125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7">
            <a:extLst>
              <a:ext uri="{FF2B5EF4-FFF2-40B4-BE49-F238E27FC236}">
                <a16:creationId xmlns:a16="http://schemas.microsoft.com/office/drawing/2014/main" id="{4D16114C-0EB4-4930-92C8-FBBDBCB7AF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64B297-D4CE-4667-B1BC-3FEEFABB8337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771" name="Rectangle 2">
            <a:extLst>
              <a:ext uri="{FF2B5EF4-FFF2-40B4-BE49-F238E27FC236}">
                <a16:creationId xmlns:a16="http://schemas.microsoft.com/office/drawing/2014/main" id="{B15AF9AA-966C-4D86-9FE3-2798D7E832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2" name="Rectangle 3">
            <a:extLst>
              <a:ext uri="{FF2B5EF4-FFF2-40B4-BE49-F238E27FC236}">
                <a16:creationId xmlns:a16="http://schemas.microsoft.com/office/drawing/2014/main" id="{1DCF4487-1EEB-41D0-96DB-B5CF31DAE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59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>
            <a:extLst>
              <a:ext uri="{FF2B5EF4-FFF2-40B4-BE49-F238E27FC236}">
                <a16:creationId xmlns:a16="http://schemas.microsoft.com/office/drawing/2014/main" id="{B0EC857F-BE79-4B2A-AB1D-2D51CF2698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458F83-F364-47BF-BDAD-BC00D6F63F91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0819" name="Rectangle 2">
            <a:extLst>
              <a:ext uri="{FF2B5EF4-FFF2-40B4-BE49-F238E27FC236}">
                <a16:creationId xmlns:a16="http://schemas.microsoft.com/office/drawing/2014/main" id="{15456A55-BEFA-4B70-8914-ABA70B58AE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>
            <a:extLst>
              <a:ext uri="{FF2B5EF4-FFF2-40B4-BE49-F238E27FC236}">
                <a16:creationId xmlns:a16="http://schemas.microsoft.com/office/drawing/2014/main" id="{046D2F22-F648-4815-8F13-5B67DA4768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83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977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403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2535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925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542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2340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606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860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444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644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4687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976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87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Text Box 2">
            <a:extLst>
              <a:ext uri="{FF2B5EF4-FFF2-40B4-BE49-F238E27FC236}">
                <a16:creationId xmlns:a16="http://schemas.microsoft.com/office/drawing/2014/main" id="{0B685F17-F3AB-4A89-A006-6C04976C6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2" y="1700213"/>
            <a:ext cx="5557837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7200" b="1" u="sng" dirty="0">
                <a:solidFill>
                  <a:srgbClr val="FF3300"/>
                </a:solidFill>
              </a:rPr>
              <a:t>Staffellauf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7200" b="1" u="sng" dirty="0">
                <a:solidFill>
                  <a:srgbClr val="FF3300"/>
                </a:solidFill>
              </a:rPr>
              <a:t>Arbeiten der Bewerter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5DB6C775-CDB9-4145-A2D9-FEE558827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284289"/>
            <a:ext cx="905033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32B2AB76-A7E9-4F1F-BAD2-3884326A3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60551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des Hauptbewerters:</a:t>
            </a:r>
          </a:p>
        </p:txBody>
      </p:sp>
      <p:sp>
        <p:nvSpPr>
          <p:cNvPr id="139268" name="Text Box 4">
            <a:extLst>
              <a:ext uri="{FF2B5EF4-FFF2-40B4-BE49-F238E27FC236}">
                <a16:creationId xmlns:a16="http://schemas.microsoft.com/office/drawing/2014/main" id="{B5C356E2-CA4D-4F67-BECE-5E131F7DE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581276"/>
            <a:ext cx="8016875" cy="238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Nachdem sich der Hauptbewerter davon überzeugt hat, dass sich alle Bewerber richtig aufgestellt haben, gibt er den Startbefehl.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Als Zeit werden bei elektronischer Stoppung 1/100 Sekunden eingetragen, bei Handstoppung das arithmetische Mittel der Zeit in 1/10 Sekunden.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Informiert die Nr. 1 über Zeit und Fehler.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Trägt die Zeit und die Fehlerpunkte in das Protokoll ein.</a:t>
            </a:r>
          </a:p>
        </p:txBody>
      </p:sp>
      <p:sp>
        <p:nvSpPr>
          <p:cNvPr id="139269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C29E297-3E98-4950-8803-BAEDA247E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11A93309-9F5E-4059-A388-36DA068C3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298575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47A34B2E-DD54-4F52-97BA-8338CAC91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74838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des Bewerters 1:</a:t>
            </a:r>
          </a:p>
        </p:txBody>
      </p:sp>
      <p:sp>
        <p:nvSpPr>
          <p:cNvPr id="219140" name="Text Box 4">
            <a:extLst>
              <a:ext uri="{FF2B5EF4-FFF2-40B4-BE49-F238E27FC236}">
                <a16:creationId xmlns:a16="http://schemas.microsoft.com/office/drawing/2014/main" id="{8E963D0C-D2C0-4B40-84B0-5A9158A45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595563"/>
            <a:ext cx="80168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Bewertet das Überwinden der „Leiterwand“.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Übergabe von der Nr. 1 an die Nr. 2.</a:t>
            </a:r>
          </a:p>
        </p:txBody>
      </p:sp>
      <p:sp>
        <p:nvSpPr>
          <p:cNvPr id="219141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1B83A83-0AA6-413C-A999-F2177F25A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9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9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AA0748BD-40ED-4D2B-AD69-D037F61A5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319214"/>
            <a:ext cx="905033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B3CAC0DE-80D9-46CA-9034-0F625F621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9547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des Bewerters 2:</a:t>
            </a:r>
          </a:p>
        </p:txBody>
      </p:sp>
      <p:sp>
        <p:nvSpPr>
          <p:cNvPr id="229380" name="Text Box 4">
            <a:extLst>
              <a:ext uri="{FF2B5EF4-FFF2-40B4-BE49-F238E27FC236}">
                <a16:creationId xmlns:a16="http://schemas.microsoft.com/office/drawing/2014/main" id="{1B45966C-C401-44A5-BFBA-06D15099E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616201"/>
            <a:ext cx="8016875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Übergabe von der Nr. 2 an die Nr. 3.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Bewertet die Ablage des C-Druckschlauches auf die Holzplatte.</a:t>
            </a:r>
          </a:p>
        </p:txBody>
      </p:sp>
      <p:sp>
        <p:nvSpPr>
          <p:cNvPr id="229381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F341A9B-CDC9-4186-9539-44F629E9A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ECB19E68-8586-440D-962A-A7DF08F7F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33985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DA7CE792-EA3A-4F2D-9E0D-80ADF0B7F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9161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des Bewerters 3:</a:t>
            </a:r>
          </a:p>
        </p:txBody>
      </p:sp>
      <p:sp>
        <p:nvSpPr>
          <p:cNvPr id="231428" name="Text Box 4">
            <a:extLst>
              <a:ext uri="{FF2B5EF4-FFF2-40B4-BE49-F238E27FC236}">
                <a16:creationId xmlns:a16="http://schemas.microsoft.com/office/drawing/2014/main" id="{32B5FDBC-DD93-43BA-8B74-35C7F9623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636838"/>
            <a:ext cx="80168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Übergabe von der Nr. 3 an die Nr. 4.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Übergabe von der Nr. 4 an die Nr. 5.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Bewertet das Durchlaufen des „Lattengestells“.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31429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2B53FAD-B573-4D7E-930E-CD2CAEE03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>
            <a:extLst>
              <a:ext uri="{FF2B5EF4-FFF2-40B4-BE49-F238E27FC236}">
                <a16:creationId xmlns:a16="http://schemas.microsoft.com/office/drawing/2014/main" id="{BEDE47BF-4314-4974-ABDB-27116587C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298575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EEC4C352-6CCD-4EFE-BB69-263A61E0C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74838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des Bewerters 4:</a:t>
            </a:r>
          </a:p>
        </p:txBody>
      </p:sp>
      <p:sp>
        <p:nvSpPr>
          <p:cNvPr id="233476" name="Text Box 4">
            <a:extLst>
              <a:ext uri="{FF2B5EF4-FFF2-40B4-BE49-F238E27FC236}">
                <a16:creationId xmlns:a16="http://schemas.microsoft.com/office/drawing/2014/main" id="{C9F20A86-5FA9-4303-9E1A-594C5FDDB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595563"/>
            <a:ext cx="80168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Übergabe von der Nr. 5 an die Nr. 6.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Bewertet das Überspringen der „Hürde“.</a:t>
            </a:r>
          </a:p>
        </p:txBody>
      </p:sp>
      <p:sp>
        <p:nvSpPr>
          <p:cNvPr id="233477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D54B5B9-0453-4173-BBF1-2A86F823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3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61F53BA7-ED77-4D66-A440-6890D4136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268414"/>
            <a:ext cx="905033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308893FE-A888-4AAB-9961-0E14D0557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4467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des Bewerters 5:</a:t>
            </a:r>
          </a:p>
        </p:txBody>
      </p:sp>
      <p:sp>
        <p:nvSpPr>
          <p:cNvPr id="235524" name="Text Box 4">
            <a:extLst>
              <a:ext uri="{FF2B5EF4-FFF2-40B4-BE49-F238E27FC236}">
                <a16:creationId xmlns:a16="http://schemas.microsoft.com/office/drawing/2014/main" id="{120789D4-0EB8-420F-B001-6AA1A7654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565400"/>
            <a:ext cx="80168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Übergabe von der Nr. 6 an die Nr. 7.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Bewertet das Abstellen des Feuerlöschers auf der Holzplatte.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Übergabe von der Nr. 7 an die Nr. 8.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35525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C25BFF7-B399-4EDF-A18E-EF463694C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A8E57874-DC1D-4397-A02C-9C1EEF282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319214"/>
            <a:ext cx="905033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C6CFFA4F-4BAA-4767-8177-064CA2906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9547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des Bewerters 6:</a:t>
            </a:r>
          </a:p>
        </p:txBody>
      </p:sp>
      <p:sp>
        <p:nvSpPr>
          <p:cNvPr id="237572" name="Text Box 4">
            <a:extLst>
              <a:ext uri="{FF2B5EF4-FFF2-40B4-BE49-F238E27FC236}">
                <a16:creationId xmlns:a16="http://schemas.microsoft.com/office/drawing/2014/main" id="{B41B7366-A086-4E5F-98F3-09780E6E7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616201"/>
            <a:ext cx="8016875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Übergabe von der Nr. 8 an die Nr. 9.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Bewertet das Kuppeln der C-Druckschläuche und des Verteilers.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37573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AA70B4F-8681-425E-B8F2-AAE324352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7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7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DDE95988-B031-458F-A930-D17998F30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284289"/>
            <a:ext cx="905033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400m Staffellauf</a:t>
            </a:r>
          </a:p>
        </p:txBody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4675CF31-4934-4B83-9571-A232A52D9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60551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Die Arbeit der Bewerter Z1 und Z2:</a:t>
            </a:r>
          </a:p>
        </p:txBody>
      </p:sp>
      <p:sp>
        <p:nvSpPr>
          <p:cNvPr id="239620" name="Text Box 4">
            <a:extLst>
              <a:ext uri="{FF2B5EF4-FFF2-40B4-BE49-F238E27FC236}">
                <a16:creationId xmlns:a16="http://schemas.microsoft.com/office/drawing/2014/main" id="{70CB985C-1C95-4FA1-9635-CC054CB14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581276"/>
            <a:ext cx="8016875" cy="238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Zeitnehmer 1 und 2 drücken auf das Zeichen des Hauptbewerters die Stoppuhren ab.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Das Ankuppeln des C-Strahlrohres (vor der Ziellinie und beide Knaggen).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Nachdem die Nr. 9 die Ziellinie passiert hat wird die Zeit wieder gestoppt.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39621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1F22ADA-D837-470E-A350-3CA40F18F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335</Words>
  <Application>Microsoft Office PowerPoint</Application>
  <PresentationFormat>Laajakuva</PresentationFormat>
  <Paragraphs>49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Standarddesign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Taina Hanhikoski</dc:creator>
  <cp:lastModifiedBy>Taina Hanhikoski</cp:lastModifiedBy>
  <cp:revision>2</cp:revision>
  <dcterms:created xsi:type="dcterms:W3CDTF">2019-02-20T14:19:10Z</dcterms:created>
  <dcterms:modified xsi:type="dcterms:W3CDTF">2019-02-20T14:21:25Z</dcterms:modified>
</cp:coreProperties>
</file>